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9" r:id="rId3"/>
    <p:sldId id="260" r:id="rId4"/>
    <p:sldId id="261" r:id="rId5"/>
    <p:sldId id="267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5/11/2020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eo.nyu.edu/catalog/nyu_2451_3457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/>
          </a:bodyPr>
          <a:lstStyle/>
          <a:p>
            <a:r>
              <a:rPr lang="en-US" sz="5400" dirty="0"/>
              <a:t>The Battle of Neighborhoods – The Big Apple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New York city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3AB0A-F46C-403D-8AB8-6336415A9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107731"/>
          </a:xfrm>
        </p:spPr>
        <p:txBody>
          <a:bodyPr anchor="b">
            <a:normAutofit/>
          </a:bodyPr>
          <a:lstStyle/>
          <a:p>
            <a:r>
              <a:rPr lang="en-US" sz="3100" dirty="0"/>
              <a:t>Recommendation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22C7AB5F-3BEE-44AE-8552-ABDE310FA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108718"/>
            <a:ext cx="3517567" cy="39988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East Village, NoHo, Yorkville, Greenwich Village and West Village are among the top neighborhoods with the greatest number of popular restaurant venues. </a:t>
            </a:r>
          </a:p>
          <a:p>
            <a:r>
              <a:rPr lang="en-US" dirty="0"/>
              <a:t>They also have the most foot traffic from other venue categories.</a:t>
            </a:r>
          </a:p>
          <a:p>
            <a:r>
              <a:rPr lang="en-US" dirty="0"/>
              <a:t>They would be the perfect locations for a new restaurant to thrive.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FC63CD0-1718-448A-B9AE-CC03925701B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730621" y="578498"/>
            <a:ext cx="7361852" cy="55290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92382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C0F60-FA62-4FBF-A576-0A8DB485D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6060A0-B9C0-4104-9CB0-023932283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New York city is a compact business center, as well as one of the most popular tourist destinations in the world.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2018, total visitor spending was estimated to be around $44 billion.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Data published by VISA in 2016 suggested that 24% of all VISA spending was attributed to restaurants and food.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success of a restaurant is greatly affected by its location and whether its location is close to other popular venues and destinations.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Investors and entrepreneurs can use this information to target desirable location to open a new restaurant.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331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AC06E-DEF8-4864-9759-208CA6476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AAD24E-352A-47D4-BBD2-C63CB9EA8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Geographical data of New York city to explore the 5 boroughs of New York City - </a:t>
            </a:r>
            <a:r>
              <a:rPr lang="en-US" u="sng" dirty="0">
                <a:hlinkClick r:id="rId2"/>
              </a:rPr>
              <a:t>https://geo.nyu.edu/catalog/nyu_2451_34572</a:t>
            </a:r>
            <a:endParaRPr lang="en-US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Top 100 most popular venues within 500 meters radius of each neighborhood – Foursquare API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Drop unrelated venues from the data: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Pharmacy, Gas Station, Laundromat,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Separate the data into groups: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Restaurants related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Attractions (Museum, Art Gallery, Concert Hall,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Hotels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Others (Gym, Business Center, Metro Station,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pPr marL="201168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524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B4965-D50F-4D58-BE30-6C6E3AB64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/>
          <a:p>
            <a:r>
              <a:rPr lang="en-US" dirty="0"/>
              <a:t>Restaurants in New York city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A188163-BC66-4C95-9928-5295E766412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394202" y="556569"/>
            <a:ext cx="6154332" cy="5743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D086FD7E-9E4A-4DD3-9184-D070A3A53D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Extracting top 10 common restaurants in each neighborhood.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K-means clustering for 5 clusters.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Manhattan has the most condensed and populated number of restaurants out of all 5 boroughs.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956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F0927-DFAF-4EB0-A1FE-2EC77F19C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Hotels in New York city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1ED88-BE63-4C37-B208-326ABE2EA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There were not much data on hotels and lodging from our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Six hotel venues are not enough to perform our analysis.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These would be the outliers in our data, therefore should be dropped from the dataset.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27F68C-9CAD-4D28-9CC8-47AA11D69FE7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05982" y="3861235"/>
            <a:ext cx="6302116" cy="1830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193677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4F5FC7-A2A3-4765-8CEA-3CADC32B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Other venues in New York city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64EE665-609C-41B1-B815-E4D8522DC96A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 bwMode="auto">
          <a:xfrm>
            <a:off x="1444415" y="2120900"/>
            <a:ext cx="3945466" cy="3748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4C3BA18-E7DF-49A8-9515-1E8AD19C9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5869093"/>
            <a:ext cx="4639736" cy="485331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Attractions are also densely populated in Manhattan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8D50B9-B336-428D-824E-AE7D5689A668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0" y="2120900"/>
            <a:ext cx="3878424" cy="37481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DEB4451F-2DC8-4ADE-BDEB-3BF64DBAB352}"/>
              </a:ext>
            </a:extLst>
          </p:cNvPr>
          <p:cNvSpPr txBox="1">
            <a:spLocks/>
          </p:cNvSpPr>
          <p:nvPr/>
        </p:nvSpPr>
        <p:spPr>
          <a:xfrm>
            <a:off x="6084151" y="5869092"/>
            <a:ext cx="4423918" cy="48533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Other venues that attracts foot traffic</a:t>
            </a:r>
          </a:p>
        </p:txBody>
      </p:sp>
    </p:spTree>
    <p:extLst>
      <p:ext uri="{BB962C8B-B14F-4D97-AF65-F5344CB8AC3E}">
        <p14:creationId xmlns:p14="http://schemas.microsoft.com/office/powerpoint/2010/main" val="2260282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BA327-465F-481F-8BF6-8F8163C9F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Manhattan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43081-30F9-4349-A974-C4B48B3C5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297217"/>
            <a:ext cx="4090540" cy="357187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Isolate Manhattan from our geographical dataset.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Get the top venues for just Manhattan from Foursquare.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394D05-F309-41A0-96F9-6DB844A8A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530" y="2297217"/>
            <a:ext cx="5772150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83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1FE61-EC03-4A5C-9BB2-A6731A6C0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167951"/>
            <a:ext cx="3517568" cy="1735494"/>
          </a:xfrm>
        </p:spPr>
        <p:txBody>
          <a:bodyPr anchor="b">
            <a:normAutofit/>
          </a:bodyPr>
          <a:lstStyle/>
          <a:p>
            <a:r>
              <a:rPr lang="en-US" dirty="0"/>
              <a:t>Closer look at the neighborhoods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59BB39-1A76-4ED3-8EEA-479D5DEF260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4693297" y="786383"/>
            <a:ext cx="7433388" cy="53211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45C32-433B-45B1-AB8F-053F17849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080728"/>
            <a:ext cx="3517567" cy="4026828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looks like the relevant venues are more densely populated in the south half of Manhattan.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does not tell us which neighborhood is best.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 us try graphing the most popular restaurants by neighborhood.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top 4 neighborhoods are East Village, NoHo, Yorkville, and Chinatown, while Greenwich Village and Lenox Hill tie for 5th place.</a:t>
            </a:r>
          </a:p>
        </p:txBody>
      </p:sp>
    </p:spTree>
    <p:extLst>
      <p:ext uri="{BB962C8B-B14F-4D97-AF65-F5344CB8AC3E}">
        <p14:creationId xmlns:p14="http://schemas.microsoft.com/office/powerpoint/2010/main" val="322495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7BBF1-B740-4F37-9147-24E94E53B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Other things to consider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78364F-8A4B-4C21-9181-CF5FA6E3897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 bwMode="auto">
          <a:xfrm>
            <a:off x="1017037" y="2043405"/>
            <a:ext cx="5078963" cy="41334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4A12C50-F5C1-4C29-96EB-799B5AC0E9AD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6279502" y="2043404"/>
            <a:ext cx="5235906" cy="41334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86044361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Office PowerPoint</Application>
  <PresentationFormat>Widescreen</PresentationFormat>
  <Paragraphs>42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Bookman Old Style</vt:lpstr>
      <vt:lpstr>Calibri</vt:lpstr>
      <vt:lpstr>Franklin Gothic Book</vt:lpstr>
      <vt:lpstr>1_RetrospectVTI</vt:lpstr>
      <vt:lpstr>The Battle of Neighborhoods – The Big Apple</vt:lpstr>
      <vt:lpstr>Introduction</vt:lpstr>
      <vt:lpstr>Data acquisition and cleaning</vt:lpstr>
      <vt:lpstr>Restaurants in New York city</vt:lpstr>
      <vt:lpstr>Hotels in New York city</vt:lpstr>
      <vt:lpstr>Other venues in New York city</vt:lpstr>
      <vt:lpstr>Manhattan</vt:lpstr>
      <vt:lpstr>Closer look at the neighborhoods</vt:lpstr>
      <vt:lpstr>Other things to consider</vt:lpstr>
      <vt:lpstr>Recommendation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2020-05-11T19:46:25Z</dcterms:created>
  <dcterms:modified xsi:type="dcterms:W3CDTF">2020-05-11T19:48:30Z</dcterms:modified>
</cp:coreProperties>
</file>